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72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9" r:id="rId22"/>
    <p:sldId id="265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2" autoAdjust="0"/>
    <p:restoredTop sz="94660"/>
  </p:normalViewPr>
  <p:slideViewPr>
    <p:cSldViewPr>
      <p:cViewPr>
        <p:scale>
          <a:sx n="75" d="100"/>
          <a:sy n="75" d="100"/>
        </p:scale>
        <p:origin x="-1472" y="-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60856-7E4D-9949-A752-E753DEF15884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A127-FD2D-6849-A5B2-957F352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0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75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89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1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1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4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08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97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64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74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54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2A127-FD2D-6849-A5B2-957F352929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3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E5D2C-3D7D-48FF-97EC-1F4522AF1E65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E9E0E-D9BC-4A40-BA2A-F76CC7A08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ngla MN"/>
                <a:cs typeface="Bangla MN"/>
              </a:rPr>
              <a:t>Nature’s Symphony</a:t>
            </a:r>
            <a:endParaRPr lang="en-US" dirty="0">
              <a:latin typeface="Bangla MN"/>
              <a:cs typeface="Bangla M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Bangla MN"/>
                <a:cs typeface="Bangla MN"/>
              </a:rPr>
              <a:t>Emily Barks</a:t>
            </a:r>
            <a:endParaRPr lang="en-US" dirty="0">
              <a:latin typeface="Bangla MN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3124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Savoye LET"/>
                <a:cs typeface="Savoye LET"/>
              </a:rPr>
              <a:t>It Plays for Those </a:t>
            </a:r>
            <a:r>
              <a:rPr lang="en-US" sz="3600" dirty="0">
                <a:latin typeface="Savoye LET"/>
                <a:cs typeface="Savoye LET"/>
              </a:rPr>
              <a:t>W</a:t>
            </a:r>
            <a:r>
              <a:rPr lang="en-US" sz="3600" dirty="0" smtClean="0">
                <a:latin typeface="Savoye LET"/>
                <a:cs typeface="Savoye LET"/>
              </a:rPr>
              <a:t>ho </a:t>
            </a:r>
            <a:r>
              <a:rPr lang="en-US" sz="3600" dirty="0">
                <a:latin typeface="Savoye LET"/>
                <a:cs typeface="Savoye LET"/>
              </a:rPr>
              <a:t>L</a:t>
            </a:r>
            <a:r>
              <a:rPr lang="en-US" sz="3600" dirty="0" smtClean="0">
                <a:latin typeface="Savoye LET"/>
                <a:cs typeface="Savoye LET"/>
              </a:rPr>
              <a:t>isten</a:t>
            </a:r>
            <a:endParaRPr lang="en-US" sz="3600" dirty="0">
              <a:latin typeface="Savoye LET"/>
              <a:cs typeface="Savoye LET"/>
            </a:endParaRPr>
          </a:p>
        </p:txBody>
      </p:sp>
    </p:spTree>
    <p:extLst>
      <p:ext uri="{BB962C8B-B14F-4D97-AF65-F5344CB8AC3E}">
        <p14:creationId xmlns:p14="http://schemas.microsoft.com/office/powerpoint/2010/main" val="39056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Emily\Desktop\Photo Essay\DSC000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077200" cy="605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9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Emily\Desktop\Photo Essay\DSC00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7962900" cy="597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14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Emily\Desktop\Photo Essay\DSC003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087347" cy="606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4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Emily\Desktop\Photo Essay\DSC003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7997825" cy="599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6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Emily\Desktop\Photo Essay\DSC004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403225"/>
            <a:ext cx="8521700" cy="604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43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Emily\Desktop\Photo Essay\DSC004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617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00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Emily\Desktop\Photo Essay\DSC00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304800"/>
            <a:ext cx="4724400" cy="629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Emily\Desktop\Photo Essay\PC1407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912463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1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Emily\Desktop\Photo Essay\DSC003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077200" cy="605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0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Emily\Desktop\Photo Essay\PC1507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4800600" cy="640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14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mily\Desktop\Photo Essay\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00" y="381000"/>
            <a:ext cx="805180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25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Emily\Desktop\Photo Essay\PC1507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900" y="381000"/>
            <a:ext cx="4648200" cy="61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31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Emily\Desktop\Photo Essay\10469589_10152556220681383_633053679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7216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0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Emily\Desktop\Photo Essay\1920141_10152349510616383_1726054885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00050"/>
            <a:ext cx="807720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6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Emily\Desktop\Photo Essay\summer suns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8216735" cy="465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29000" y="6096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300" dirty="0" smtClean="0">
                <a:latin typeface="Savoye LET"/>
                <a:cs typeface="Savoye LET"/>
              </a:rPr>
              <a:t>Pause to listen…</a:t>
            </a:r>
            <a:endParaRPr lang="en-US" sz="2800" spc="300" dirty="0">
              <a:latin typeface="Savoye LET"/>
              <a:cs typeface="Savoye LET"/>
            </a:endParaRPr>
          </a:p>
        </p:txBody>
      </p:sp>
    </p:spTree>
    <p:extLst>
      <p:ext uri="{BB962C8B-B14F-4D97-AF65-F5344CB8AC3E}">
        <p14:creationId xmlns:p14="http://schemas.microsoft.com/office/powerpoint/2010/main" val="370892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mily\Desktop\Photo Essay\44831_417541200417_742477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305800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27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mily\Desktop\Photo Essay\45119_417540745417_704633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72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mily\Desktop\Photo Essay\44705_417536705417_146355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07720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80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mily\Desktop\Photo Essay\40942_417537035417_7741224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28600"/>
            <a:ext cx="48006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04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mily\Desktop\Photo Essay\10428763_10152556191501383_136008768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7219293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mily\Desktop\Photo Essay\45026_417540905417_4538790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900" y="330200"/>
            <a:ext cx="4648200" cy="619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79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mily\Desktop\Photo Essay\10381979_10152507067676383_8507902356290328888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00" y="419100"/>
            <a:ext cx="80264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13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">
        <p14:reveal/>
      </p:transition>
    </mc:Choice>
    <mc:Fallback xmlns="">
      <p:transition xmlns:p14="http://schemas.microsoft.com/office/powerpoint/2010/main" spd="slow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268</TotalTime>
  <Words>25</Words>
  <Application>Microsoft Macintosh PowerPoint</Application>
  <PresentationFormat>On-screen Show (4:3)</PresentationFormat>
  <Paragraphs>15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Black</vt:lpstr>
      <vt:lpstr>Nature’s Symphony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Beauty Overlooked: A Survey of Nature’s Simplicity </dc:title>
  <dc:creator>Emily</dc:creator>
  <cp:lastModifiedBy>Jennifer Barks</cp:lastModifiedBy>
  <cp:revision>11</cp:revision>
  <dcterms:created xsi:type="dcterms:W3CDTF">2014-06-12T18:12:32Z</dcterms:created>
  <dcterms:modified xsi:type="dcterms:W3CDTF">2014-06-13T00:47:02Z</dcterms:modified>
</cp:coreProperties>
</file>